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ocuments\A-MARTA\A-GESTIÓN CULTURAL\ADAMAR\ME-GM\GRÁFICOS ME-GM\Sesión 1\60563236_2392074434372283_713396240689555046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3"/>
            <a:ext cx="6912768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241484"/>
            <a:ext cx="4357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latin typeface="Arial Narrow" pitchFamily="34" charset="0"/>
              </a:rPr>
              <a:t>Mujeres encuadernadoras</a:t>
            </a:r>
            <a:endParaRPr lang="es-MX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\Documents\A-MARTA\A-GESTIÓN CULTURAL\ADAMAR\ME-GM\ENTREGAS julio\GÁFICOS JUNIO\Talad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7\Documents\A-MARTA\A-GESTIÓN CULTURAL\ADAMAR\ME-GM\ENTREGAS julio\GÁFICOS JUNIO\JUNIO 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72208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1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\Documents\A-MARTA\A-GESTIÓN CULTURAL\ADAMAR\ME-GM\GRÁFICOS ME-GM\Sesión 1\1-18.05.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822817" cy="32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7\Documents\A-MARTA\A-GESTIÓN CULTURAL\ADAMAR\ME-GM\Entregas Diciembre\EVIDENCIAS NOVIEMBRE\CIERRE DE PROYEC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95986"/>
            <a:ext cx="4764498" cy="35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6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\Documents\A-MARTA\A-GESTIÓN CULTURAL\ADAMAR\ME-GM\Entregas Diciembre\EVIDENCIAS NOVIEMBRE\MEMORIAS UACM 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7\Documents\A-MARTA\A-GESTIÓN CULTURAL\ADAMAR\ME-GM\Entregas Diciembre\EVIDENCIAS NOVIEMBRE\MEMORIAS CCJRH 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5978056" cy="33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0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7\Documents\A-MARTA\A-GESTIÓN CULTURAL\ADAMAR\ME-GM\Entregas Octubre\Evidencias Septiembre\IMG_20190924_181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3069"/>
            <a:ext cx="4353182" cy="58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7\Documents\A-MARTA\A-GESTIÓN CULTURAL\ADAMAR\ME-GM\ENTREGAS julio\GÁFICOS JUNIO\MEGM 4 JUN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3" y="404664"/>
            <a:ext cx="7942174" cy="59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5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7\Documents\A-MARTA\A-GESTIÓN CULTURAL\ADAMAR\ME-GM\GRÁFICOS ME-GM\CLASA PRENTACIÓN LIBO O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08247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1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7\Documents\A-MARTA\A-GESTIÓN CULTURAL\ADAMAR\ME-GM\Entregas Diciembre\EVIDENCIAS NOVIEMBRE\PRESENTACIÓN MEMORIAS CLAS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390"/>
            <a:ext cx="8266584" cy="619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6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60648"/>
            <a:ext cx="2270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smtClean="0">
                <a:latin typeface="Arial Narrow" pitchFamily="34" charset="0"/>
              </a:rPr>
              <a:t>Gracias</a:t>
            </a:r>
            <a:endParaRPr lang="es-MX" sz="5400" b="1" dirty="0">
              <a:latin typeface="Arial Narrow" pitchFamily="34" charset="0"/>
            </a:endParaRPr>
          </a:p>
        </p:txBody>
      </p:sp>
      <p:pic>
        <p:nvPicPr>
          <p:cNvPr id="15362" name="Picture 2" descr="C:\Users\7\Downloads\Portada Libro_sinFon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523130"/>
            <a:ext cx="4803623" cy="51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11759" y="5932490"/>
            <a:ext cx="392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Narrow" pitchFamily="34" charset="0"/>
              </a:rPr>
              <a:t>Martha Yolanda Forjas Tovar</a:t>
            </a:r>
            <a:endParaRPr lang="es-MX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8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\Documents\A-MARTA\A-GESTIÓN CULTURAL\ADAMAR\ME-GM\GRÁFICOS ME-GM\MEGM PLÁTICA INFORMATIVA\ADAMAR-LOGO_sin fon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908720"/>
            <a:ext cx="441325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72000" y="5733256"/>
            <a:ext cx="419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Narrow" pitchFamily="34" charset="0"/>
              </a:rPr>
              <a:t>Coyoacán, Ciudad de México. </a:t>
            </a:r>
            <a:endParaRPr lang="es-MX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5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12368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/>
              <a:t>INDICADORES DE EVALUACIÓN</a:t>
            </a:r>
            <a:endParaRPr lang="es-MX" dirty="0"/>
          </a:p>
          <a:p>
            <a:r>
              <a:rPr lang="es-MX" dirty="0"/>
              <a:t>Caracterización los usuarios y de los No usuarios.</a:t>
            </a:r>
          </a:p>
          <a:p>
            <a:r>
              <a:rPr lang="es-MX" dirty="0"/>
              <a:t>Cambios en las prácticas de la población objetivo.</a:t>
            </a:r>
          </a:p>
          <a:p>
            <a:r>
              <a:rPr lang="es-MX" dirty="0"/>
              <a:t>Cambios sociales del público objetivo.</a:t>
            </a:r>
          </a:p>
          <a:p>
            <a:r>
              <a:rPr lang="es-MX" dirty="0"/>
              <a:t>Identificación de nuevas necesidades.</a:t>
            </a:r>
          </a:p>
          <a:p>
            <a:r>
              <a:rPr lang="es-MX" dirty="0"/>
              <a:t> </a:t>
            </a:r>
          </a:p>
          <a:p>
            <a:r>
              <a:rPr lang="es-MX" b="1" dirty="0"/>
              <a:t>FUENTES DE INFORMACIÓN</a:t>
            </a:r>
            <a:endParaRPr lang="es-MX" dirty="0"/>
          </a:p>
          <a:p>
            <a:r>
              <a:rPr lang="es-MX" dirty="0"/>
              <a:t>Personas usuarias y No usuarias del centro cultural.</a:t>
            </a:r>
          </a:p>
          <a:p>
            <a:r>
              <a:rPr lang="es-MX" dirty="0"/>
              <a:t>Alumnado y profesorado.</a:t>
            </a:r>
          </a:p>
          <a:p>
            <a:r>
              <a:rPr lang="es-MX" dirty="0"/>
              <a:t> </a:t>
            </a:r>
          </a:p>
          <a:p>
            <a:r>
              <a:rPr lang="es-MX" b="1" dirty="0"/>
              <a:t>TÉCNICAS DE INVESTIGACIÓN</a:t>
            </a:r>
            <a:endParaRPr lang="es-MX" dirty="0"/>
          </a:p>
          <a:p>
            <a:r>
              <a:rPr lang="es-MX" dirty="0"/>
              <a:t>Cuestionario</a:t>
            </a:r>
          </a:p>
          <a:p>
            <a:r>
              <a:rPr lang="es-MX" dirty="0"/>
              <a:t>Entrevistas</a:t>
            </a:r>
          </a:p>
          <a:p>
            <a:r>
              <a:rPr lang="es-MX" dirty="0"/>
              <a:t>Grupos de discusión.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404664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rial Narrow" pitchFamily="34" charset="0"/>
              </a:rPr>
              <a:t>DIAGNÓSTICO </a:t>
            </a:r>
            <a:endParaRPr lang="es-MX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4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1" y="1700808"/>
            <a:ext cx="855854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4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\Documents\A-MARTA\A-GESTIÓN CULTURAL\ADAMAR\ME-GM\GRÁFICOS ME-GM\Gáficos Abril\Planeación Abr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62" y="476672"/>
            <a:ext cx="4532953" cy="60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5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1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620688"/>
            <a:ext cx="6840760" cy="53285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2 Rectángulo"/>
          <p:cNvSpPr/>
          <p:nvPr/>
        </p:nvSpPr>
        <p:spPr>
          <a:xfrm>
            <a:off x="4547704" y="6237312"/>
            <a:ext cx="4339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Fuente de las gráficas: elaboración personal.</a:t>
            </a:r>
          </a:p>
        </p:txBody>
      </p:sp>
    </p:spTree>
    <p:extLst>
      <p:ext uri="{BB962C8B-B14F-4D97-AF65-F5344CB8AC3E}">
        <p14:creationId xmlns:p14="http://schemas.microsoft.com/office/powerpoint/2010/main" val="124152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\Documents\A-MARTA\A-GESTIÓN CULTURAL\ADAMAR\ME-GM\GRÁFICOS ME-GM\CartelAdamarEncuadernado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24"/>
            <a:ext cx="4368578" cy="67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6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7\Documents\A-MARTA\A-GESTIÓN CULTURAL\ADAMAR\ME-GM\GRÁFICOS ME-GM\Sesión 1\WhatsApp Image 2019-05-18 at 5.12.21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404664"/>
            <a:ext cx="7884029" cy="59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5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\Documents\A-MARTA\A-GESTIÓN CULTURAL\ADAMAR\ME-GM\Entregas Agosto\Creación literaria de los textos para libr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56692"/>
            <a:ext cx="7439473" cy="55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30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54</Words>
  <Application>Microsoft Office PowerPoint</Application>
  <PresentationFormat>Presentación en pantalla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7</dc:creator>
  <cp:lastModifiedBy>Martha Forjas</cp:lastModifiedBy>
  <cp:revision>10</cp:revision>
  <dcterms:created xsi:type="dcterms:W3CDTF">2020-12-01T23:55:27Z</dcterms:created>
  <dcterms:modified xsi:type="dcterms:W3CDTF">2020-12-02T01:24:06Z</dcterms:modified>
</cp:coreProperties>
</file>